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83" r:id="rId5"/>
    <p:sldId id="259" r:id="rId6"/>
    <p:sldId id="284" r:id="rId7"/>
    <p:sldId id="260" r:id="rId8"/>
    <p:sldId id="285" r:id="rId9"/>
    <p:sldId id="263" r:id="rId10"/>
    <p:sldId id="286" r:id="rId11"/>
    <p:sldId id="264" r:id="rId12"/>
    <p:sldId id="287" r:id="rId13"/>
    <p:sldId id="265" r:id="rId14"/>
    <p:sldId id="288" r:id="rId15"/>
    <p:sldId id="268" r:id="rId16"/>
    <p:sldId id="289" r:id="rId17"/>
    <p:sldId id="269" r:id="rId18"/>
    <p:sldId id="290" r:id="rId19"/>
    <p:sldId id="270" r:id="rId20"/>
    <p:sldId id="291" r:id="rId21"/>
  </p:sldIdLst>
  <p:sldSz cx="9144000" cy="6858000" type="screen4x3"/>
  <p:notesSz cx="6858000" cy="9144000"/>
  <p:custShowLst>
    <p:custShow name="1_1" id="0">
      <p:sldLst>
        <p:sld r:id="rId4"/>
        <p:sld r:id="rId5"/>
      </p:sldLst>
    </p:custShow>
    <p:custShow name="1_2" id="1">
      <p:sldLst>
        <p:sld r:id="rId6"/>
        <p:sld r:id="rId7"/>
      </p:sldLst>
    </p:custShow>
    <p:custShow name="1_3" id="2">
      <p:sldLst>
        <p:sld r:id="rId8"/>
        <p:sld r:id="rId9"/>
      </p:sldLst>
    </p:custShow>
    <p:custShow name="2_1" id="3">
      <p:sldLst>
        <p:sld r:id="rId10"/>
        <p:sld r:id="rId11"/>
      </p:sldLst>
    </p:custShow>
    <p:custShow name="2_2" id="4">
      <p:sldLst>
        <p:sld r:id="rId12"/>
        <p:sld r:id="rId13"/>
      </p:sldLst>
    </p:custShow>
    <p:custShow name="2_3" id="5">
      <p:sldLst>
        <p:sld r:id="rId14"/>
        <p:sld r:id="rId15"/>
      </p:sldLst>
    </p:custShow>
    <p:custShow name="3_1" id="6">
      <p:sldLst>
        <p:sld r:id="rId16"/>
        <p:sld r:id="rId17"/>
      </p:sldLst>
    </p:custShow>
    <p:custShow name="3_2" id="7">
      <p:sldLst>
        <p:sld r:id="rId18"/>
        <p:sld r:id="rId19"/>
      </p:sldLst>
    </p:custShow>
    <p:custShow name="3_3" id="8">
      <p:sldLst>
        <p:sld r:id="rId20"/>
        <p:sld r:id="rId21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1A835-DED1-416E-B667-6180444C2399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E4649-6020-4384-BEAE-C1544D5CB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99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E4649-6020-4384-BEAE-C1544D5CB3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45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EF573-0D17-4EC4-ADC7-45B3AEECFD5D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ED99-B116-496E-B075-765BCD85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16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EF573-0D17-4EC4-ADC7-45B3AEECFD5D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ED99-B116-496E-B075-765BCD85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8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EF573-0D17-4EC4-ADC7-45B3AEECFD5D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ED99-B116-496E-B075-765BCD85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8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EF573-0D17-4EC4-ADC7-45B3AEECFD5D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ED99-B116-496E-B075-765BCD85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07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EF573-0D17-4EC4-ADC7-45B3AEECFD5D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ED99-B116-496E-B075-765BCD85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0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EF573-0D17-4EC4-ADC7-45B3AEECFD5D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ED99-B116-496E-B075-765BCD85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49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EF573-0D17-4EC4-ADC7-45B3AEECFD5D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ED99-B116-496E-B075-765BCD85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29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EF573-0D17-4EC4-ADC7-45B3AEECFD5D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ED99-B116-496E-B075-765BCD85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97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EF573-0D17-4EC4-ADC7-45B3AEECFD5D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ED99-B116-496E-B075-765BCD85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78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EF573-0D17-4EC4-ADC7-45B3AEECFD5D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ED99-B116-496E-B075-765BCD85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1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EF573-0D17-4EC4-ADC7-45B3AEECFD5D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ED99-B116-496E-B075-765BCD85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02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EF573-0D17-4EC4-ADC7-45B3AEECFD5D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9ED99-B116-496E-B075-765BCD85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0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jeopardy ga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" y="1"/>
            <a:ext cx="9196111" cy="685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90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709"/>
            <a:ext cx="9143999" cy="686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22838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2_1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Flowchart: Predefined Process 5"/>
          <p:cNvSpPr/>
          <p:nvPr/>
        </p:nvSpPr>
        <p:spPr>
          <a:xfrm>
            <a:off x="251520" y="2420888"/>
            <a:ext cx="8568952" cy="424847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2915816" y="4869160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What is the letter “t”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490788"/>
            <a:ext cx="24384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634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709"/>
            <a:ext cx="9143999" cy="686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60648"/>
            <a:ext cx="288032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13048"/>
            <a:ext cx="288032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22838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2_2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Flowchart: Predefined Process 5"/>
          <p:cNvSpPr/>
          <p:nvPr/>
        </p:nvSpPr>
        <p:spPr>
          <a:xfrm>
            <a:off x="251520" y="2420888"/>
            <a:ext cx="8568952" cy="424847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3" y="2557463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279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709"/>
            <a:ext cx="9143999" cy="686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60648"/>
            <a:ext cx="288032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13048"/>
            <a:ext cx="288032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22838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2_2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Flowchart: Predefined Process 5"/>
          <p:cNvSpPr/>
          <p:nvPr/>
        </p:nvSpPr>
        <p:spPr>
          <a:xfrm>
            <a:off x="251520" y="2420888"/>
            <a:ext cx="8568952" cy="424847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3" y="2557463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915816" y="4869160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What is the letter “p”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13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709"/>
            <a:ext cx="9143999" cy="686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22838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2_3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Flowchart: Predefined Process 5"/>
          <p:cNvSpPr/>
          <p:nvPr/>
        </p:nvSpPr>
        <p:spPr>
          <a:xfrm>
            <a:off x="251520" y="2420888"/>
            <a:ext cx="8568952" cy="424847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/>
          </a:p>
        </p:txBody>
      </p:sp>
      <p:sp>
        <p:nvSpPr>
          <p:cNvPr id="9" name="TextBox 8"/>
          <p:cNvSpPr txBox="1"/>
          <p:nvPr/>
        </p:nvSpPr>
        <p:spPr>
          <a:xfrm>
            <a:off x="1917290" y="4869160"/>
            <a:ext cx="5324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Added to the end of a word to show belonging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2547938"/>
            <a:ext cx="241935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279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709"/>
            <a:ext cx="9143999" cy="686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22838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2_3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Flowchart: Predefined Process 5"/>
          <p:cNvSpPr/>
          <p:nvPr/>
        </p:nvSpPr>
        <p:spPr>
          <a:xfrm>
            <a:off x="251520" y="2420888"/>
            <a:ext cx="8568952" cy="424847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2915816" y="4869160"/>
            <a:ext cx="338437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What is 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‘s</a:t>
            </a: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2547938"/>
            <a:ext cx="241935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81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709"/>
            <a:ext cx="9143999" cy="686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22838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3_1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Flowchart: Predefined Process 5"/>
          <p:cNvSpPr/>
          <p:nvPr/>
        </p:nvSpPr>
        <p:spPr>
          <a:xfrm>
            <a:off x="251520" y="2420888"/>
            <a:ext cx="8568952" cy="424847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3419872" y="2821900"/>
            <a:ext cx="2088232" cy="2119268"/>
            <a:chOff x="1971675" y="1471613"/>
            <a:chExt cx="5200650" cy="3914775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1675" y="1471613"/>
              <a:ext cx="5200650" cy="391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1638672"/>
              <a:ext cx="1057275" cy="2438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4725" y="1791072"/>
              <a:ext cx="1057275" cy="2438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5856" y="4077072"/>
              <a:ext cx="619125" cy="514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1880" y="4395961"/>
              <a:ext cx="3619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6279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709"/>
            <a:ext cx="9143999" cy="686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22838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3_1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Flowchart: Predefined Process 5"/>
          <p:cNvSpPr/>
          <p:nvPr/>
        </p:nvSpPr>
        <p:spPr>
          <a:xfrm>
            <a:off x="251520" y="2420888"/>
            <a:ext cx="8568952" cy="424847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/>
          </a:p>
        </p:txBody>
      </p:sp>
      <p:grpSp>
        <p:nvGrpSpPr>
          <p:cNvPr id="5" name="Group 4"/>
          <p:cNvGrpSpPr/>
          <p:nvPr/>
        </p:nvGrpSpPr>
        <p:grpSpPr>
          <a:xfrm>
            <a:off x="3419872" y="2821900"/>
            <a:ext cx="2088232" cy="2119268"/>
            <a:chOff x="1971675" y="1471613"/>
            <a:chExt cx="5200650" cy="3914775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1675" y="1471613"/>
              <a:ext cx="5200650" cy="391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1638672"/>
              <a:ext cx="1057275" cy="2438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4725" y="1791072"/>
              <a:ext cx="1057275" cy="2438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5856" y="4077072"/>
              <a:ext cx="619125" cy="514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1880" y="4395961"/>
              <a:ext cx="3619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Box 12"/>
          <p:cNvSpPr txBox="1"/>
          <p:nvPr/>
        </p:nvSpPr>
        <p:spPr>
          <a:xfrm>
            <a:off x="2915816" y="4869160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What is 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“p”   “</a:t>
            </a:r>
            <a:r>
              <a:rPr lang="en-US" sz="4000" b="1" dirty="0" err="1" smtClean="0">
                <a:solidFill>
                  <a:schemeClr val="bg1"/>
                </a:solidFill>
              </a:rPr>
              <a:t>i</a:t>
            </a:r>
            <a:r>
              <a:rPr lang="en-US" sz="4000" b="1" dirty="0" smtClean="0">
                <a:solidFill>
                  <a:schemeClr val="bg1"/>
                </a:solidFill>
              </a:rPr>
              <a:t>”   “t”</a:t>
            </a:r>
          </a:p>
        </p:txBody>
      </p:sp>
    </p:spTree>
    <p:extLst>
      <p:ext uri="{BB962C8B-B14F-4D97-AF65-F5344CB8AC3E}">
        <p14:creationId xmlns:p14="http://schemas.microsoft.com/office/powerpoint/2010/main" val="577202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709"/>
            <a:ext cx="9143999" cy="686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22838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1_1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Flowchart: Predefined Process 5"/>
          <p:cNvSpPr/>
          <p:nvPr/>
        </p:nvSpPr>
        <p:spPr>
          <a:xfrm>
            <a:off x="251520" y="2420888"/>
            <a:ext cx="8568952" cy="424847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018" y="2707268"/>
            <a:ext cx="2503520" cy="2477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279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709"/>
            <a:ext cx="9143999" cy="686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22838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1_1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Flowchart: Predefined Process 5"/>
          <p:cNvSpPr/>
          <p:nvPr/>
        </p:nvSpPr>
        <p:spPr>
          <a:xfrm>
            <a:off x="251520" y="2420888"/>
            <a:ext cx="8568952" cy="424847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018" y="2707268"/>
            <a:ext cx="2503520" cy="2477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339752" y="5129897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What is 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“s”  “p”   “</a:t>
            </a:r>
            <a:r>
              <a:rPr lang="en-US" sz="4000" b="1" dirty="0" err="1" smtClean="0">
                <a:solidFill>
                  <a:schemeClr val="bg1"/>
                </a:solidFill>
              </a:rPr>
              <a:t>i</a:t>
            </a:r>
            <a:r>
              <a:rPr lang="en-US" sz="4000" b="1" dirty="0" smtClean="0">
                <a:solidFill>
                  <a:schemeClr val="bg1"/>
                </a:solidFill>
              </a:rPr>
              <a:t>”   “t”</a:t>
            </a:r>
          </a:p>
        </p:txBody>
      </p:sp>
    </p:spTree>
    <p:extLst>
      <p:ext uri="{BB962C8B-B14F-4D97-AF65-F5344CB8AC3E}">
        <p14:creationId xmlns:p14="http://schemas.microsoft.com/office/powerpoint/2010/main" val="155673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709"/>
            <a:ext cx="9143999" cy="686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22838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3_3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Flowchart: Predefined Process 5"/>
          <p:cNvSpPr/>
          <p:nvPr/>
        </p:nvSpPr>
        <p:spPr>
          <a:xfrm>
            <a:off x="251520" y="2420888"/>
            <a:ext cx="8568952" cy="424847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5129897"/>
            <a:ext cx="73464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You add this to the end of a word to make it into lots (plural)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096498" y="2948414"/>
            <a:ext cx="2843654" cy="1272674"/>
            <a:chOff x="2843808" y="2948414"/>
            <a:chExt cx="2411606" cy="955146"/>
          </a:xfrm>
        </p:grpSpPr>
        <p:pic>
          <p:nvPicPr>
            <p:cNvPr id="9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3808" y="2948415"/>
              <a:ext cx="755422" cy="941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872" y="2948415"/>
              <a:ext cx="755422" cy="941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9992" y="2962443"/>
              <a:ext cx="755422" cy="941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6" y="2948414"/>
              <a:ext cx="755422" cy="941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6279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614" y="0"/>
            <a:ext cx="922522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60648"/>
            <a:ext cx="288032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13048"/>
            <a:ext cx="288032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hlinkClick r:id="" action="ppaction://customshow?id=0&amp;return=tru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3319"/>
            <a:ext cx="948936" cy="52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>
            <a:hlinkClick r:id="" action="ppaction://customshow?id=1&amp;return=tru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95" y="3411141"/>
            <a:ext cx="948936" cy="52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>
            <a:hlinkClick r:id="" action="ppaction://customshow?id=2&amp;return=tru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63" y="4328963"/>
            <a:ext cx="948936" cy="52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>
            <a:hlinkClick r:id="" action="ppaction://customshow?id=3&amp;return=tru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470846"/>
            <a:ext cx="1008112" cy="52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>
            <a:hlinkClick r:id="" action="ppaction://customshow?id=6&amp;return=tru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493319"/>
            <a:ext cx="1152128" cy="52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>
            <a:hlinkClick r:id="" action="ppaction://customshow?id=4&amp;return=tru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388668"/>
            <a:ext cx="1008112" cy="52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2">
            <a:hlinkClick r:id="" action="ppaction://customshow?id=7&amp;return=tru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411141"/>
            <a:ext cx="1152128" cy="52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5">
            <a:hlinkClick r:id="" action="ppaction://customshow?id=5&amp;return=tru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306490"/>
            <a:ext cx="1008112" cy="52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>
            <a:hlinkClick r:id="" action="ppaction://customshow?id=8&amp;return=tru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328963"/>
            <a:ext cx="1152128" cy="52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1_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02" y="3438893"/>
            <a:ext cx="1047389" cy="523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1_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02" y="2509742"/>
            <a:ext cx="1047389" cy="523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1_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02" y="4368044"/>
            <a:ext cx="104298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2_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968" y="3420467"/>
            <a:ext cx="1047389" cy="523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2_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968" y="2491316"/>
            <a:ext cx="1047389" cy="523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2_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168" y="4349618"/>
            <a:ext cx="104298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3_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161" y="3422047"/>
            <a:ext cx="1047389" cy="523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3_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161" y="2492896"/>
            <a:ext cx="1047389" cy="523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3_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361" y="4351198"/>
            <a:ext cx="104298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030" y="1196752"/>
            <a:ext cx="3675583" cy="563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8" y="5057137"/>
            <a:ext cx="5858936" cy="175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484783"/>
            <a:ext cx="1749906" cy="755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651273"/>
            <a:ext cx="1296144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28800"/>
            <a:ext cx="1296144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50936" y="1743199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Consonants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07904" y="162880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Words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26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709"/>
            <a:ext cx="9143999" cy="686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22838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3_3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Flowchart: Predefined Process 5"/>
          <p:cNvSpPr/>
          <p:nvPr/>
        </p:nvSpPr>
        <p:spPr>
          <a:xfrm>
            <a:off x="251520" y="2420888"/>
            <a:ext cx="8568952" cy="424847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2339752" y="5129897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What is the letter 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“s”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096498" y="2948414"/>
            <a:ext cx="2843654" cy="1272674"/>
            <a:chOff x="2843808" y="2948414"/>
            <a:chExt cx="2411606" cy="955146"/>
          </a:xfrm>
        </p:grpSpPr>
        <p:pic>
          <p:nvPicPr>
            <p:cNvPr id="14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3808" y="2948415"/>
              <a:ext cx="755422" cy="941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872" y="2948415"/>
              <a:ext cx="755422" cy="941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9992" y="2962443"/>
              <a:ext cx="755422" cy="941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6" y="2948414"/>
              <a:ext cx="755422" cy="941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1342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709"/>
            <a:ext cx="9143999" cy="686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22838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1_1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Flowchart: Predefined Process 5"/>
          <p:cNvSpPr/>
          <p:nvPr/>
        </p:nvSpPr>
        <p:spPr>
          <a:xfrm>
            <a:off x="251520" y="2420888"/>
            <a:ext cx="8568952" cy="424847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916" y="2651495"/>
            <a:ext cx="1512168" cy="2373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709"/>
            <a:ext cx="9143999" cy="686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22838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1_1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Flowchart: Predefined Process 5"/>
          <p:cNvSpPr/>
          <p:nvPr/>
        </p:nvSpPr>
        <p:spPr>
          <a:xfrm>
            <a:off x="251520" y="2420888"/>
            <a:ext cx="8568952" cy="424847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916" y="2651495"/>
            <a:ext cx="1512168" cy="2373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15816" y="5085184"/>
            <a:ext cx="33843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What is a 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long “</a:t>
            </a:r>
            <a:r>
              <a:rPr lang="en-US" sz="4000" b="1" dirty="0" err="1" smtClean="0">
                <a:solidFill>
                  <a:schemeClr val="bg1"/>
                </a:solidFill>
              </a:rPr>
              <a:t>i</a:t>
            </a:r>
            <a:r>
              <a:rPr lang="en-US" sz="4000" b="1" dirty="0" smtClean="0">
                <a:solidFill>
                  <a:schemeClr val="bg1"/>
                </a:solidFill>
              </a:rPr>
              <a:t>” ( </a:t>
            </a:r>
            <a:r>
              <a:rPr lang="en-US" sz="4400" b="1" dirty="0" smtClean="0">
                <a:solidFill>
                  <a:schemeClr val="bg1"/>
                </a:solidFill>
              </a:rPr>
              <a:t>ī </a:t>
            </a:r>
            <a:r>
              <a:rPr lang="en-US" sz="4000" b="1" dirty="0" smtClean="0">
                <a:solidFill>
                  <a:schemeClr val="bg1"/>
                </a:solidFill>
              </a:rPr>
              <a:t>)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5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709"/>
            <a:ext cx="9143999" cy="686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22838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1_2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Flowchart: Predefined Process 5"/>
          <p:cNvSpPr/>
          <p:nvPr/>
        </p:nvSpPr>
        <p:spPr>
          <a:xfrm>
            <a:off x="251520" y="2420888"/>
            <a:ext cx="8568952" cy="424847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8" y="2519363"/>
            <a:ext cx="275272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279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709"/>
            <a:ext cx="9143999" cy="686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22838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1_2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Flowchart: Predefined Process 5"/>
          <p:cNvSpPr/>
          <p:nvPr/>
        </p:nvSpPr>
        <p:spPr>
          <a:xfrm>
            <a:off x="251520" y="2420888"/>
            <a:ext cx="8568952" cy="424847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8" y="2519363"/>
            <a:ext cx="275272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915816" y="4869160"/>
            <a:ext cx="33843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What is a 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short “</a:t>
            </a:r>
            <a:r>
              <a:rPr lang="en-US" sz="4000" b="1" dirty="0" err="1" smtClean="0">
                <a:solidFill>
                  <a:schemeClr val="bg1"/>
                </a:solidFill>
              </a:rPr>
              <a:t>i</a:t>
            </a:r>
            <a:r>
              <a:rPr lang="en-US" sz="4000" b="1" dirty="0" smtClean="0">
                <a:solidFill>
                  <a:schemeClr val="bg1"/>
                </a:solidFill>
              </a:rPr>
              <a:t>” (</a:t>
            </a:r>
            <a:r>
              <a:rPr lang="en-US" sz="4800" dirty="0" smtClean="0">
                <a:solidFill>
                  <a:schemeClr val="bg1"/>
                </a:solidFill>
              </a:rPr>
              <a:t>ĭ</a:t>
            </a:r>
            <a:r>
              <a:rPr lang="en-US" sz="4000" b="1" dirty="0" smtClean="0">
                <a:solidFill>
                  <a:schemeClr val="bg1"/>
                </a:solidFill>
              </a:rPr>
              <a:t>)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17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709"/>
            <a:ext cx="9143999" cy="686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22838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1_3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Flowchart: Predefined Process 5"/>
          <p:cNvSpPr/>
          <p:nvPr/>
        </p:nvSpPr>
        <p:spPr>
          <a:xfrm>
            <a:off x="251520" y="2420888"/>
            <a:ext cx="8568952" cy="424847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What is a vowel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600789"/>
            <a:ext cx="2911599" cy="1656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279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709"/>
            <a:ext cx="9143999" cy="686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22838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1_3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Flowchart: Predefined Process 5"/>
          <p:cNvSpPr/>
          <p:nvPr/>
        </p:nvSpPr>
        <p:spPr>
          <a:xfrm>
            <a:off x="251520" y="2420888"/>
            <a:ext cx="8568952" cy="424847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To say it, you need to open your mouth and your tongue cannot touch anything inside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600789"/>
            <a:ext cx="2911599" cy="1656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85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709"/>
            <a:ext cx="9143999" cy="686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22838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2_1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Flowchart: Predefined Process 5"/>
          <p:cNvSpPr/>
          <p:nvPr/>
        </p:nvSpPr>
        <p:spPr>
          <a:xfrm>
            <a:off x="251520" y="2420888"/>
            <a:ext cx="8568952" cy="424847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490788"/>
            <a:ext cx="24384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279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139</Words>
  <Application>Microsoft Office PowerPoint</Application>
  <PresentationFormat>On-screen Show (4:3)</PresentationFormat>
  <Paragraphs>43</Paragraphs>
  <Slides>20</Slides>
  <Notes>1</Notes>
  <HiddenSlides>18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  <vt:variant>
        <vt:lpstr>Custom Shows</vt:lpstr>
      </vt:variant>
      <vt:variant>
        <vt:i4>9</vt:i4>
      </vt:variant>
    </vt:vector>
  </HeadingPairs>
  <TitlesOfParts>
    <vt:vector size="3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1_1</vt:lpstr>
      <vt:lpstr>1_2</vt:lpstr>
      <vt:lpstr>1_3</vt:lpstr>
      <vt:lpstr>2_1</vt:lpstr>
      <vt:lpstr>2_2</vt:lpstr>
      <vt:lpstr>2_3</vt:lpstr>
      <vt:lpstr>3_1</vt:lpstr>
      <vt:lpstr>3_2</vt:lpstr>
      <vt:lpstr>3_3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FernL</cp:lastModifiedBy>
  <cp:revision>37</cp:revision>
  <dcterms:created xsi:type="dcterms:W3CDTF">2019-04-07T10:50:46Z</dcterms:created>
  <dcterms:modified xsi:type="dcterms:W3CDTF">2019-10-30T15:14:35Z</dcterms:modified>
</cp:coreProperties>
</file>