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1" r:id="rId4"/>
    <p:sldId id="258" r:id="rId5"/>
    <p:sldId id="259" r:id="rId6"/>
    <p:sldId id="260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22" d="100"/>
          <a:sy n="122" d="100"/>
        </p:scale>
        <p:origin x="-1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0DD3-6E71-4728-A241-58BDDA5840F2}" type="datetimeFigureOut">
              <a:rPr lang="he-IL" smtClean="0"/>
              <a:t>א'/ניסן/תשע"ט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AFC7-A9D8-4981-8C13-8304574DAC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582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0DD3-6E71-4728-A241-58BDDA5840F2}" type="datetimeFigureOut">
              <a:rPr lang="he-IL" smtClean="0"/>
              <a:t>א'/ניסן/תשע"ט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AFC7-A9D8-4981-8C13-8304574DAC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883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0DD3-6E71-4728-A241-58BDDA5840F2}" type="datetimeFigureOut">
              <a:rPr lang="he-IL" smtClean="0"/>
              <a:t>א'/ניסן/תשע"ט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AFC7-A9D8-4981-8C13-8304574DAC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375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0DD3-6E71-4728-A241-58BDDA5840F2}" type="datetimeFigureOut">
              <a:rPr lang="he-IL" smtClean="0"/>
              <a:t>א'/ניסן/תשע"ט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AFC7-A9D8-4981-8C13-8304574DAC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613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0DD3-6E71-4728-A241-58BDDA5840F2}" type="datetimeFigureOut">
              <a:rPr lang="he-IL" smtClean="0"/>
              <a:t>א'/ניסן/תשע"ט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AFC7-A9D8-4981-8C13-8304574DAC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466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0DD3-6E71-4728-A241-58BDDA5840F2}" type="datetimeFigureOut">
              <a:rPr lang="he-IL" smtClean="0"/>
              <a:t>א'/ניסן/תשע"ט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AFC7-A9D8-4981-8C13-8304574DAC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29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0DD3-6E71-4728-A241-58BDDA5840F2}" type="datetimeFigureOut">
              <a:rPr lang="he-IL" smtClean="0"/>
              <a:t>א'/ניסן/תשע"ט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AFC7-A9D8-4981-8C13-8304574DAC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188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0DD3-6E71-4728-A241-58BDDA5840F2}" type="datetimeFigureOut">
              <a:rPr lang="he-IL" smtClean="0"/>
              <a:t>א'/ניסן/תשע"ט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AFC7-A9D8-4981-8C13-8304574DAC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194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0DD3-6E71-4728-A241-58BDDA5840F2}" type="datetimeFigureOut">
              <a:rPr lang="he-IL" smtClean="0"/>
              <a:t>א'/ניסן/תשע"ט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AFC7-A9D8-4981-8C13-8304574DAC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363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0DD3-6E71-4728-A241-58BDDA5840F2}" type="datetimeFigureOut">
              <a:rPr lang="he-IL" smtClean="0"/>
              <a:t>א'/ניסן/תשע"ט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AFC7-A9D8-4981-8C13-8304574DAC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519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0DD3-6E71-4728-A241-58BDDA5840F2}" type="datetimeFigureOut">
              <a:rPr lang="he-IL" smtClean="0"/>
              <a:t>א'/ניסן/תשע"ט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AFC7-A9D8-4981-8C13-8304574DAC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106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00DD3-6E71-4728-A241-58BDDA5840F2}" type="datetimeFigureOut">
              <a:rPr lang="he-IL" smtClean="0"/>
              <a:t>א'/ניסן/תשע"ט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3AFC7-A9D8-4981-8C13-8304574DAC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995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3.xml"/><Relationship Id="rId5" Type="http://schemas.openxmlformats.org/officeDocument/2006/relationships/slide" Target="slide8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C9204"/>
                </a:solidFill>
              </a:rPr>
              <a:t>Reverse Trivia,</a:t>
            </a:r>
            <a:r>
              <a:rPr lang="en-US" dirty="0" smtClean="0"/>
              <a:t> </a:t>
            </a:r>
            <a:r>
              <a:rPr lang="en-US" sz="2200" dirty="0" smtClean="0"/>
              <a:t>by</a:t>
            </a:r>
            <a:r>
              <a:rPr lang="en-US" sz="2200" dirty="0" smtClean="0">
                <a:solidFill>
                  <a:srgbClr val="FC9204"/>
                </a:solidFill>
              </a:rPr>
              <a:t> </a:t>
            </a:r>
            <a:r>
              <a:rPr lang="en-US" sz="2200" dirty="0"/>
              <a:t>Jason </a:t>
            </a:r>
            <a:r>
              <a:rPr lang="en-US" sz="2200" dirty="0" err="1"/>
              <a:t>Zepp</a:t>
            </a:r>
            <a:r>
              <a:rPr lang="en-US" sz="2200" dirty="0"/>
              <a:t>, Tamar Silverman, Meir </a:t>
            </a:r>
            <a:r>
              <a:rPr lang="en-US" sz="2200" dirty="0" err="1"/>
              <a:t>Morozov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Reading, writing, guessing words from Lesson 9</a:t>
            </a:r>
            <a:endParaRPr lang="en-US" dirty="0">
              <a:solidFill>
                <a:srgbClr val="FC92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Instructions</a:t>
            </a:r>
            <a:endParaRPr lang="en-US" dirty="0"/>
          </a:p>
          <a:p>
            <a:pPr lvl="0"/>
            <a:r>
              <a:rPr lang="en-US" dirty="0" smtClean="0"/>
              <a:t>Teacher projects PowerPoint  </a:t>
            </a:r>
            <a:r>
              <a:rPr lang="en-US" dirty="0"/>
              <a:t>slides </a:t>
            </a:r>
            <a:r>
              <a:rPr lang="en-US" dirty="0" smtClean="0"/>
              <a:t>onto </a:t>
            </a:r>
            <a:r>
              <a:rPr lang="en-US" dirty="0"/>
              <a:t>white </a:t>
            </a:r>
            <a:r>
              <a:rPr lang="en-US" dirty="0" smtClean="0"/>
              <a:t>board. </a:t>
            </a:r>
          </a:p>
          <a:p>
            <a:pPr lvl="0"/>
            <a:r>
              <a:rPr lang="en-US" dirty="0" smtClean="0"/>
              <a:t>With colored whiteboard markers, draw "</a:t>
            </a:r>
            <a:r>
              <a:rPr lang="en-US" dirty="0" err="1" smtClean="0"/>
              <a:t>machberet</a:t>
            </a:r>
            <a:r>
              <a:rPr lang="en-US" dirty="0" smtClean="0"/>
              <a:t> </a:t>
            </a:r>
            <a:r>
              <a:rPr lang="en-US" dirty="0" err="1" smtClean="0"/>
              <a:t>chachama</a:t>
            </a:r>
            <a:r>
              <a:rPr lang="en-US" dirty="0" smtClean="0"/>
              <a:t>" lines beside the slides, where players can write their answers. Keep markers available.</a:t>
            </a:r>
            <a:endParaRPr lang="en-US" dirty="0"/>
          </a:p>
          <a:p>
            <a:pPr lvl="0"/>
            <a:r>
              <a:rPr lang="en-US" dirty="0"/>
              <a:t>Divide class into 2 teams</a:t>
            </a:r>
            <a:r>
              <a:rPr lang="en-US" dirty="0" smtClean="0"/>
              <a:t>. Teams take turns.</a:t>
            </a:r>
            <a:endParaRPr lang="en-US" dirty="0"/>
          </a:p>
          <a:p>
            <a:pPr lvl="0"/>
            <a:r>
              <a:rPr lang="en-US" dirty="0" smtClean="0"/>
              <a:t>A student calls </a:t>
            </a:r>
            <a:r>
              <a:rPr lang="en-US" dirty="0"/>
              <a:t>out </a:t>
            </a:r>
            <a:r>
              <a:rPr lang="en-US" dirty="0" smtClean="0"/>
              <a:t>a column letter (A, B, C, D) and 100, 200, </a:t>
            </a:r>
            <a:r>
              <a:rPr lang="en-US" dirty="0"/>
              <a:t>or </a:t>
            </a:r>
            <a:r>
              <a:rPr lang="en-US" dirty="0" smtClean="0"/>
              <a:t>300; point level refers </a:t>
            </a:r>
            <a:r>
              <a:rPr lang="en-US" dirty="0"/>
              <a:t>to easier or harder clues.</a:t>
            </a:r>
          </a:p>
          <a:p>
            <a:pPr lvl="0"/>
            <a:r>
              <a:rPr lang="en-US" dirty="0"/>
              <a:t>Teacher clicks on choice, </a:t>
            </a:r>
            <a:r>
              <a:rPr lang="en-US" dirty="0" smtClean="0"/>
              <a:t>which is hyperlinked </a:t>
            </a:r>
            <a:r>
              <a:rPr lang="en-US" dirty="0"/>
              <a:t>to </a:t>
            </a:r>
            <a:r>
              <a:rPr lang="en-US" dirty="0" smtClean="0"/>
              <a:t>a slide with a clue</a:t>
            </a:r>
            <a:r>
              <a:rPr lang="en-US" dirty="0"/>
              <a:t>.</a:t>
            </a:r>
          </a:p>
          <a:p>
            <a:pPr lvl="0"/>
            <a:r>
              <a:rPr lang="en-US" dirty="0" smtClean="0"/>
              <a:t>A student </a:t>
            </a:r>
            <a:r>
              <a:rPr lang="en-US" dirty="0"/>
              <a:t>from </a:t>
            </a:r>
            <a:r>
              <a:rPr lang="en-US" dirty="0" smtClean="0"/>
              <a:t>the team </a:t>
            </a:r>
            <a:r>
              <a:rPr lang="en-US" dirty="0"/>
              <a:t>is elected to come to </a:t>
            </a:r>
            <a:r>
              <a:rPr lang="en-US" dirty="0" smtClean="0"/>
              <a:t>the board </a:t>
            </a:r>
            <a:r>
              <a:rPr lang="en-US" dirty="0"/>
              <a:t>to write the word </a:t>
            </a:r>
            <a:r>
              <a:rPr lang="en-US" dirty="0" smtClean="0"/>
              <a:t>matching the clue on </a:t>
            </a:r>
            <a:r>
              <a:rPr lang="en-US" dirty="0"/>
              <a:t>a "</a:t>
            </a:r>
            <a:r>
              <a:rPr lang="en-US" dirty="0" err="1"/>
              <a:t>machberet</a:t>
            </a:r>
            <a:r>
              <a:rPr lang="en-US" dirty="0"/>
              <a:t> </a:t>
            </a:r>
            <a:r>
              <a:rPr lang="en-US" dirty="0" err="1"/>
              <a:t>chachama</a:t>
            </a:r>
            <a:r>
              <a:rPr lang="en-US" dirty="0"/>
              <a:t>" line.  </a:t>
            </a:r>
          </a:p>
          <a:p>
            <a:pPr lvl="0"/>
            <a:r>
              <a:rPr lang="en-US" dirty="0"/>
              <a:t>The team can help, or call out, to correct error in spelling. </a:t>
            </a:r>
          </a:p>
          <a:p>
            <a:pPr lvl="0"/>
            <a:r>
              <a:rPr lang="en-US" dirty="0"/>
              <a:t>Points are tallied. </a:t>
            </a:r>
          </a:p>
          <a:p>
            <a:pPr lvl="0"/>
            <a:r>
              <a:rPr lang="en-US" dirty="0"/>
              <a:t>Teacher clicks on </a:t>
            </a:r>
            <a:r>
              <a:rPr lang="en-US" dirty="0" smtClean="0"/>
              <a:t>the clue </a:t>
            </a:r>
            <a:r>
              <a:rPr lang="en-US" dirty="0"/>
              <a:t>slide, to get back to the first scoreboard slide. </a:t>
            </a:r>
            <a:r>
              <a:rPr lang="en-US" dirty="0" smtClean="0"/>
              <a:t>(The links that have already been used will change color.)</a:t>
            </a:r>
            <a:endParaRPr lang="en-US" dirty="0"/>
          </a:p>
          <a:p>
            <a:endParaRPr lang="en-US" dirty="0"/>
          </a:p>
          <a:p>
            <a:r>
              <a:rPr lang="en-US" dirty="0"/>
              <a:t>List of answer words: </a:t>
            </a:r>
          </a:p>
          <a:p>
            <a:pPr lvl="1"/>
            <a:r>
              <a:rPr lang="en-US" sz="2900" dirty="0"/>
              <a:t>trap, crab, red, Arab</a:t>
            </a:r>
          </a:p>
          <a:p>
            <a:pPr lvl="1"/>
            <a:r>
              <a:rPr lang="en-US" sz="2900" dirty="0"/>
              <a:t>crib, rat, rip, print</a:t>
            </a:r>
          </a:p>
          <a:p>
            <a:pPr lvl="1"/>
            <a:r>
              <a:rPr lang="en-US" sz="2900" dirty="0"/>
              <a:t>rind, pretend, there/their, ran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Teacher can adapt and </a:t>
            </a:r>
            <a:r>
              <a:rPr lang="en-US" dirty="0"/>
              <a:t>modify his/her selection of vocabulary and create new </a:t>
            </a:r>
            <a:r>
              <a:rPr lang="en-US" dirty="0" smtClean="0"/>
              <a:t>clues to use the format of the game for other lessons.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356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05" y="1151940"/>
            <a:ext cx="11253355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900" dirty="0" smtClean="0">
                <a:solidFill>
                  <a:srgbClr val="C00000"/>
                </a:solidFill>
                <a:hlinkClick r:id="" action="ppaction://hlinkshowjump?jump=firstslide"/>
              </a:rPr>
              <a:t>הדפס</a:t>
            </a:r>
            <a:endParaRPr lang="he-IL" sz="23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9951" y="1202509"/>
            <a:ext cx="93206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This is the peel of a fruit, the part you throw away before eating the fruit. Begins with ‘R’.</a:t>
            </a:r>
            <a:endParaRPr lang="he-IL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353791" y="3501737"/>
            <a:ext cx="98401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חלק מהפרי, הקליפה. מתחיל ב- </a:t>
            </a:r>
            <a:endParaRPr lang="he-IL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07508" y="3501737"/>
            <a:ext cx="89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“R”</a:t>
            </a:r>
            <a:endParaRPr lang="he-IL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44434" y="5667699"/>
            <a:ext cx="70623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hlinkClick r:id="" action="ppaction://hlinkshowjump?jump=firstslide"/>
              </a:rPr>
              <a:t>CONTINUE - </a:t>
            </a:r>
            <a:r>
              <a:rPr lang="he-IL" sz="3600" dirty="0" smtClean="0">
                <a:hlinkClick r:id="" action="ppaction://hlinkshowjump?jump=firstslide"/>
              </a:rPr>
              <a:t>המשך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3086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8" y="1059873"/>
            <a:ext cx="839585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Another word for make-believe. </a:t>
            </a:r>
          </a:p>
          <a:p>
            <a:r>
              <a:rPr lang="en-US" sz="3600" dirty="0" smtClean="0"/>
              <a:t>Actors do this.</a:t>
            </a:r>
          </a:p>
          <a:p>
            <a:r>
              <a:rPr lang="en-US" sz="3600" dirty="0" smtClean="0"/>
              <a:t>7 letter word beginning with “</a:t>
            </a:r>
            <a:r>
              <a:rPr lang="en-US" sz="3600" dirty="0" err="1" smtClean="0"/>
              <a:t>Pr</a:t>
            </a:r>
            <a:r>
              <a:rPr lang="en-US" sz="3600" dirty="0" smtClean="0"/>
              <a:t>”</a:t>
            </a:r>
            <a:endParaRPr lang="he-IL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15569" y="3013186"/>
            <a:ext cx="774122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600" dirty="0" smtClean="0"/>
              <a:t>להעמיד פנים, </a:t>
            </a:r>
            <a:r>
              <a:rPr lang="he-IL" sz="3600" dirty="0" err="1" smtClean="0"/>
              <a:t>להתאמר</a:t>
            </a:r>
            <a:r>
              <a:rPr lang="he-IL" sz="3600" dirty="0" smtClean="0"/>
              <a:t>.</a:t>
            </a:r>
          </a:p>
          <a:p>
            <a:pPr algn="r"/>
            <a:r>
              <a:rPr lang="he-IL" sz="3600" dirty="0" smtClean="0"/>
              <a:t>שחקנים עושים את זה בסרטים.</a:t>
            </a:r>
          </a:p>
          <a:p>
            <a:pPr algn="r"/>
            <a:r>
              <a:rPr lang="he-IL" sz="3600" dirty="0" smtClean="0"/>
              <a:t>מתחיל ב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4119" y="4103576"/>
            <a:ext cx="13819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/>
              <a:t>.</a:t>
            </a:r>
            <a:r>
              <a:rPr lang="en-US" sz="3600" dirty="0" smtClean="0"/>
              <a:t>“</a:t>
            </a:r>
            <a:r>
              <a:rPr lang="en-US" sz="3600" dirty="0" err="1" smtClean="0"/>
              <a:t>Pr</a:t>
            </a:r>
            <a:r>
              <a:rPr lang="en-US" sz="3600" dirty="0" smtClean="0"/>
              <a:t>”</a:t>
            </a:r>
            <a:endParaRPr lang="he-IL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01552" y="5513665"/>
            <a:ext cx="62137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hlinkClick r:id="" action="ppaction://hlinkshowjump?jump=firstslide"/>
              </a:rPr>
              <a:t>CONTINUE - </a:t>
            </a:r>
            <a:r>
              <a:rPr lang="he-IL" sz="3600" dirty="0" smtClean="0">
                <a:hlinkClick r:id="" action="ppaction://hlinkshowjump?jump=firstslide"/>
              </a:rPr>
              <a:t>המשך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4169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046" y="883226"/>
            <a:ext cx="964418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2 words that both begin with “</a:t>
            </a:r>
            <a:r>
              <a:rPr lang="en-US" sz="3600" dirty="0"/>
              <a:t>t</a:t>
            </a:r>
            <a:r>
              <a:rPr lang="en-US" sz="3600" dirty="0" smtClean="0"/>
              <a:t>h”.</a:t>
            </a:r>
          </a:p>
          <a:p>
            <a:r>
              <a:rPr lang="en-US" sz="3600" dirty="0" smtClean="0"/>
              <a:t>They are homophones. </a:t>
            </a:r>
            <a:br>
              <a:rPr lang="en-US" sz="3600" dirty="0" smtClean="0"/>
            </a:br>
            <a:r>
              <a:rPr lang="en-US" sz="3600" dirty="0" smtClean="0"/>
              <a:t>They sound the same but mean different things.</a:t>
            </a:r>
          </a:p>
        </p:txBody>
      </p:sp>
      <p:sp>
        <p:nvSpPr>
          <p:cNvPr id="4" name="TextBox 3">
            <a:hlinkClick r:id="" action="ppaction://hlinkshowjump?jump=firstslide"/>
          </p:cNvPr>
          <p:cNvSpPr txBox="1"/>
          <p:nvPr/>
        </p:nvSpPr>
        <p:spPr>
          <a:xfrm>
            <a:off x="3643479" y="5412687"/>
            <a:ext cx="49980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hlinkClick r:id="" action="ppaction://hlinkshowjump?jump=firstslide"/>
              </a:rPr>
              <a:t>CONTINUE - </a:t>
            </a:r>
            <a:r>
              <a:rPr lang="he-IL" sz="3600" dirty="0" smtClean="0">
                <a:hlinkClick r:id="" action="ppaction://hlinkshowjump?jump=firstslide"/>
              </a:rPr>
              <a:t>המשך</a:t>
            </a:r>
            <a:endParaRPr lang="he-IL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15569" y="3013186"/>
            <a:ext cx="774122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dirty="0" smtClean="0"/>
              <a:t>“th”</a:t>
            </a:r>
            <a:r>
              <a:rPr lang="he-IL" sz="3600" dirty="0" smtClean="0"/>
              <a:t>שתי מילים שמתחילות ב-</a:t>
            </a:r>
          </a:p>
          <a:p>
            <a:pPr algn="r" rtl="1"/>
            <a:r>
              <a:rPr lang="he-IL" sz="3600" dirty="0" smtClean="0"/>
              <a:t>הן "הומופונים" שפירושו מילים הזהות בהגייתן </a:t>
            </a:r>
            <a:r>
              <a:rPr lang="he-IL" sz="3600" dirty="0"/>
              <a:t>אך </a:t>
            </a:r>
            <a:r>
              <a:rPr lang="he-IL" sz="3600" dirty="0" smtClean="0"/>
              <a:t>שונות בכתיב.</a:t>
            </a:r>
          </a:p>
        </p:txBody>
      </p:sp>
    </p:spTree>
    <p:extLst>
      <p:ext uri="{BB962C8B-B14F-4D97-AF65-F5344CB8AC3E}">
        <p14:creationId xmlns:p14="http://schemas.microsoft.com/office/powerpoint/2010/main" val="28446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8673" y="1319645"/>
            <a:ext cx="62865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The past tense of “run”.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3081" y="5090923"/>
            <a:ext cx="59539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hlinkClick r:id="" action="ppaction://hlinkshowjump?jump=firstslide"/>
              </a:rPr>
              <a:t>CONTINUE - </a:t>
            </a:r>
            <a:r>
              <a:rPr lang="he-IL" sz="3600" dirty="0" smtClean="0">
                <a:hlinkClick r:id="" action="ppaction://hlinkshowjump?jump=firstslide"/>
              </a:rPr>
              <a:t>המשך</a:t>
            </a:r>
            <a:endParaRPr lang="he-IL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41073" y="2589645"/>
            <a:ext cx="62865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600" dirty="0" smtClean="0"/>
              <a:t>רץ בזמן עבר.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2020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7600" y="75307"/>
            <a:ext cx="267046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Reverse Trivia</a:t>
            </a:r>
            <a:endParaRPr lang="he-IL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029" y="964428"/>
            <a:ext cx="325928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8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" action="ppaction://hlinkshowjump?jump=nextslide"/>
              </a:rPr>
              <a:t>100</a:t>
            </a:r>
            <a:endParaRPr lang="he-IL" sz="96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5285" y="964428"/>
            <a:ext cx="325928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8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" action="ppaction://hlinksldjump"/>
              </a:rPr>
              <a:t>100</a:t>
            </a:r>
            <a:endParaRPr lang="he-IL" sz="96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2641" y="909123"/>
            <a:ext cx="325928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8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" action="ppaction://hlinksldjump"/>
              </a:rPr>
              <a:t>100</a:t>
            </a:r>
            <a:endParaRPr lang="he-IL" sz="96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5835" y="863306"/>
            <a:ext cx="325928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8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" action="ppaction://hlinksldjump"/>
              </a:rPr>
              <a:t>100</a:t>
            </a:r>
            <a:endParaRPr lang="he-IL" sz="96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4052" y="2595799"/>
            <a:ext cx="325928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8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5" action="ppaction://hlinksldjump"/>
              </a:rPr>
              <a:t>2</a:t>
            </a:r>
            <a:r>
              <a:rPr lang="en-US" sz="138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5" action="ppaction://hlinksldjump"/>
              </a:rPr>
              <a:t>00</a:t>
            </a:r>
            <a:endParaRPr lang="he-IL" sz="96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2017" y="2649516"/>
            <a:ext cx="325928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8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6" action="ppaction://hlinksldjump"/>
              </a:rPr>
              <a:t>2</a:t>
            </a:r>
            <a:r>
              <a:rPr lang="en-US" sz="138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6" action="ppaction://hlinksldjump"/>
              </a:rPr>
              <a:t>00</a:t>
            </a:r>
            <a:endParaRPr lang="he-IL" sz="96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55835" y="2678956"/>
            <a:ext cx="325928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8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7" action="ppaction://hlinksldjump"/>
              </a:rPr>
              <a:t>2</a:t>
            </a:r>
            <a:r>
              <a:rPr lang="en-US" sz="138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7" action="ppaction://hlinksldjump"/>
              </a:rPr>
              <a:t>00</a:t>
            </a:r>
            <a:endParaRPr lang="he-IL" sz="96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317" y="2579844"/>
            <a:ext cx="325928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8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8" action="ppaction://hlinksldjump"/>
              </a:rPr>
              <a:t>2</a:t>
            </a:r>
            <a:r>
              <a:rPr lang="en-US" sz="138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8" action="ppaction://hlinksldjump"/>
              </a:rPr>
              <a:t>00</a:t>
            </a:r>
            <a:endParaRPr lang="he-IL" sz="96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422" y="4429993"/>
            <a:ext cx="325928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8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9" action="ppaction://hlinksldjump"/>
              </a:rPr>
              <a:t>300</a:t>
            </a:r>
            <a:endParaRPr lang="he-IL" sz="96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77763" y="4435725"/>
            <a:ext cx="325928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8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0" action="ppaction://hlinksldjump"/>
              </a:rPr>
              <a:t>300</a:t>
            </a:r>
            <a:endParaRPr lang="he-IL" sz="96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1581" y="4435726"/>
            <a:ext cx="325928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8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1" action="ppaction://hlinksldjump"/>
              </a:rPr>
              <a:t>300</a:t>
            </a:r>
            <a:endParaRPr lang="he-IL" sz="96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30009" y="4494606"/>
            <a:ext cx="325928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8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2" action="ppaction://hlinksldjump"/>
              </a:rPr>
              <a:t>300</a:t>
            </a:r>
            <a:endParaRPr lang="he-IL" sz="96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0892" y="542838"/>
            <a:ext cx="777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A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7138" y="536004"/>
            <a:ext cx="742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B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70834" y="536002"/>
            <a:ext cx="742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C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97673" y="509298"/>
            <a:ext cx="8162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D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" y="561109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26" y="722166"/>
            <a:ext cx="8392391" cy="53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3" y="176645"/>
            <a:ext cx="10058400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81" y="166254"/>
            <a:ext cx="8711046" cy="65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336" y="831273"/>
            <a:ext cx="9486900" cy="45089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700" dirty="0" smtClean="0">
                <a:solidFill>
                  <a:srgbClr val="C00000"/>
                </a:solidFill>
                <a:hlinkClick r:id="" action="ppaction://hlinkshowjump?jump=firstslide"/>
              </a:rPr>
              <a:t>עריסה</a:t>
            </a:r>
            <a:endParaRPr lang="he-IL" sz="28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209" y="987136"/>
            <a:ext cx="9341427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3900" dirty="0" smtClean="0">
                <a:solidFill>
                  <a:srgbClr val="C00000"/>
                </a:solidFill>
                <a:hlinkClick r:id="" action="ppaction://hlinkshowjump?jump=firstslide"/>
              </a:rPr>
              <a:t>עכברוש</a:t>
            </a:r>
            <a:endParaRPr lang="he-IL" sz="23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482" y="1049482"/>
            <a:ext cx="9892146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900" dirty="0" smtClean="0">
                <a:solidFill>
                  <a:srgbClr val="C00000"/>
                </a:solidFill>
                <a:hlinkClick r:id="" action="ppaction://hlinkshowjump?jump=firstslide"/>
              </a:rPr>
              <a:t>לקרוע</a:t>
            </a:r>
            <a:endParaRPr lang="he-IL" sz="23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372</Words>
  <Application>Microsoft Office PowerPoint</Application>
  <PresentationFormat>Custom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Reverse Trivia, by Jason Zepp, Tamar Silverman, Meir Morozov Reading, writing, guessing words from Lesson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room334</dc:creator>
  <cp:lastModifiedBy>FernL</cp:lastModifiedBy>
  <cp:revision>17</cp:revision>
  <dcterms:created xsi:type="dcterms:W3CDTF">2019-01-08T11:21:17Z</dcterms:created>
  <dcterms:modified xsi:type="dcterms:W3CDTF">2019-04-06T14:11:31Z</dcterms:modified>
</cp:coreProperties>
</file>