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72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66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47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9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9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403860" y="2040695"/>
            <a:chExt cx="914400" cy="1083505"/>
          </a:xfrm>
        </p:grpSpPr>
        <p:sp>
          <p:nvSpPr>
            <p:cNvPr id="6" name="Rectangle 5"/>
            <p:cNvSpPr/>
            <p:nvPr userDrawn="1"/>
          </p:nvSpPr>
          <p:spPr>
            <a:xfrm>
              <a:off x="403860" y="2110740"/>
              <a:ext cx="914400" cy="91440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3860" y="2040695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3860" y="3025140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50"/>
            <a:ext cx="10515600" cy="123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0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2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44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308"/>
            <a:ext cx="5181600" cy="476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308"/>
            <a:ext cx="5181600" cy="476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56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42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6705"/>
            <a:ext cx="5157787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432"/>
            <a:ext cx="5157787" cy="420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6705"/>
            <a:ext cx="5183188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432"/>
            <a:ext cx="5183188" cy="420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51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49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59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48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449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4328" cy="1447800"/>
            <a:chOff x="0" y="-1898"/>
            <a:chExt cx="12194328" cy="1608425"/>
          </a:xfrm>
        </p:grpSpPr>
        <p:sp>
          <p:nvSpPr>
            <p:cNvPr id="8" name="Shape 131"/>
            <p:cNvSpPr/>
            <p:nvPr userDrawn="1"/>
          </p:nvSpPr>
          <p:spPr>
            <a:xfrm>
              <a:off x="0" y="-1898"/>
              <a:ext cx="12192000" cy="149565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35"/>
            <p:cNvSpPr/>
            <p:nvPr userDrawn="1"/>
          </p:nvSpPr>
          <p:spPr>
            <a:xfrm>
              <a:off x="2328" y="1393803"/>
              <a:ext cx="12192000" cy="212724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722"/>
            <a:ext cx="10515600" cy="482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387" y="6462482"/>
            <a:ext cx="94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Shape 236"/>
          <p:cNvPicPr preferRelativeResize="0"/>
          <p:nvPr/>
        </p:nvPicPr>
        <p:blipFill>
          <a:blip r:embed="rId15">
            <a:alphaModFix/>
          </a:blip>
          <a:srcRect/>
          <a:stretch>
            <a:fillRect/>
          </a:stretch>
        </p:blipFill>
        <p:spPr>
          <a:xfrm>
            <a:off x="58253" y="6465580"/>
            <a:ext cx="2116934" cy="3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2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0" i="0" u="none" strike="noStrike" kern="1200" cap="none" baseline="0">
          <a:solidFill>
            <a:schemeClr val="lt1"/>
          </a:solidFill>
          <a:latin typeface="Arial"/>
          <a:ea typeface="+mj-ea"/>
          <a:cs typeface="Arial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94431510/untitled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Rhonda the Rhino Keeper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But Rhonda said, "No, Rhett!   You can't eat that!  Rhinestones are not a rhino snack!"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Rhonda said, "Listen, Rhett.  A song with rhymes and rhythm.  Rhythm is a better treat for both of us!"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Next, Rhett snorted and sniffed around, and he found some rhubarb plants.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Rhonda rushed to the cage to remove the rhubarb --- just in time.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"No, Rhett!" she shouted.  Rhubarb leaves are toxic!"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"Poor Rhett," Rhonda said.  "I must help you remember what's safe to eat."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She made up a rhyme to help him remember.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"Rhubarb is a dangerous treat."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"Rhinestones are not good to eat."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"Rhymes and rhythm can't be beat!"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Rhonda the Rhino Keeper worked at the zoo.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5A77-7F43-C31A-99DD-89DC3823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/>
              <a:t>game link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57D46-7B43-AD45-C8BC-BC13F804D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hlinkClick r:id="rId2"/>
              </a:rPr>
              <a:t>https://wordwall.net/resource/94431510/untitled1</a:t>
            </a:r>
            <a:br>
              <a:rPr lang="en-US" dirty="0"/>
            </a:b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8476832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Image Attributions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200" dirty="0"/>
              <a:t>1337382 • https://www.pexels.com/photo/alphabet-letter-text-on-black-background-1337382/ • Magda Ehlers • Free To Use / No Attribution Required / See https://www.pexels.com/license/ for what is not allowed</a:t>
            </a:r>
          </a:p>
          <a:p>
            <a:r>
              <a:rPr sz="1200" dirty="0"/>
              <a:t>1132047 • https://www.pexels.com/photo/sliced-fruits-on-tray-1132047/ • Trang Doan • Free To Use / No Attribution Required / See https://www.pexels.com/license/ for what is not allowed</a:t>
            </a:r>
          </a:p>
          <a:p>
            <a:r>
              <a:rPr sz="1200" dirty="0"/>
              <a:t>2088203 • https://www.pexels.com/photo/photo-of-airplane-with-smoke-trail-2088203/ • </a:t>
            </a:r>
            <a:r>
              <a:rPr sz="1200" dirty="0" err="1"/>
              <a:t>eberhard</a:t>
            </a:r>
            <a:r>
              <a:rPr sz="1200" dirty="0"/>
              <a:t> </a:t>
            </a:r>
            <a:r>
              <a:rPr sz="1200" dirty="0" err="1"/>
              <a:t>grossgasteiger</a:t>
            </a:r>
            <a:r>
              <a:rPr sz="1200" dirty="0"/>
              <a:t> • Free To Use / No Attribution Required / See https://www.pexels.com/license/ for what is not allowed</a:t>
            </a:r>
          </a:p>
          <a:p>
            <a:endParaRPr sz="12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She was very fond of Rhett the Rhino.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Everyday, Rhonda fed all the rhinos fresh grass and leaves.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Rhet loved to eat.  He tried to eat anything he could find!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One rainy day, Rhett sniffed and poked around for something new to eat.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Now, Rhonda wore a chain made of rhodium with rhinestones.   The chain was shiny like rain.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The chain had a small charm.  It was in the shape of a rhombus.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535722"/>
            <a:ext cx="5486400" cy="4825245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Rhett tried to lick the rhodium charm.</a:t>
            </a:r>
          </a:p>
        </p:txBody>
      </p:sp>
      <p:pic>
        <p:nvPicPr>
          <p:cNvPr id="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36192"/>
            <a:ext cx="5340096" cy="482803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16"/>
  <p:tag name="AS_OS" val="Microsoft Windows NT 10.0.20348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SBT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Cher" typeface="Plantagenet Cherokee"/>
        <a:font script="Cans" typeface="Euphemia"/>
        <a:font script="Laoo" typeface="DokChampa"/>
        <a:font script="Ethi" typeface="Nyala"/>
        <a:font script="Jpan" typeface="ＭＳ Ｐゴシック"/>
        <a:font script="Knda" typeface="Tunga"/>
        <a:font script="Guru" typeface="Raavi"/>
        <a:font script="Uigh" typeface="Microsoft Uighur"/>
        <a:font script="Geor" typeface="Sylfaen"/>
        <a:font script="Viet" typeface="Times New Roman"/>
        <a:font script="Hang" typeface="맑은 고딕"/>
        <a:font script="Mlym" typeface="Kartika"/>
        <a:font script="Thaa" typeface="MV Boli"/>
        <a:font script="Thai" typeface="Angsana New"/>
        <a:font script="Beng" typeface="Vrinda"/>
        <a:font script="Khmr" typeface="MoolBoran"/>
        <a:font script="Hebr" typeface="Times New Roman"/>
        <a:font script="Hant" typeface="新細明體"/>
        <a:font script="Gujr" typeface="Shruti"/>
        <a:font script="Syrc" typeface="Estrangelo Edessa"/>
        <a:font script="Mong" typeface="Mongolian Baiti"/>
        <a:font script="Orya" typeface="Kalinga"/>
        <a:font script="Hans" typeface="宋体"/>
        <a:font script="Tibt" typeface="Microsoft Himalaya"/>
        <a:font script="Deva" typeface="Mangal"/>
        <a:font script="Telu" typeface="Gautami"/>
        <a:font script="Sinh" typeface="Iskoola Pota"/>
        <a:font script="Yiii" typeface="Microsoft Yi Baiti"/>
        <a:font script="Arab" typeface="Times New Roman"/>
        <a:font script="Taml" typeface="Latha"/>
      </a:majorFont>
      <a:minorFont>
        <a:latin typeface="Calibri" panose="020F0502020204030204"/>
        <a:ea typeface=""/>
        <a:cs typeface=""/>
        <a:font script="Cher" typeface="Plantagenet Cherokee"/>
        <a:font script="Cans" typeface="Euphemia"/>
        <a:font script="Laoo" typeface="DokChampa"/>
        <a:font script="Ethi" typeface="Nyala"/>
        <a:font script="Jpan" typeface="ＭＳ Ｐゴシック"/>
        <a:font script="Knda" typeface="Tunga"/>
        <a:font script="Guru" typeface="Raavi"/>
        <a:font script="Uigh" typeface="Microsoft Uighur"/>
        <a:font script="Geor" typeface="Sylfaen"/>
        <a:font script="Viet" typeface="Arial"/>
        <a:font script="Hang" typeface="맑은 고딕"/>
        <a:font script="Mlym" typeface="Kartika"/>
        <a:font script="Thaa" typeface="MV Boli"/>
        <a:font script="Thai" typeface="Cordia New"/>
        <a:font script="Beng" typeface="Vrinda"/>
        <a:font script="Khmr" typeface="DaunPenh"/>
        <a:font script="Hebr" typeface="Arial"/>
        <a:font script="Hant" typeface="新細明體"/>
        <a:font script="Gujr" typeface="Shruti"/>
        <a:font script="Syrc" typeface="Estrangelo Edessa"/>
        <a:font script="Mong" typeface="Mongolian Baiti"/>
        <a:font script="Orya" typeface="Kalinga"/>
        <a:font script="Hans" typeface="宋体"/>
        <a:font script="Tibt" typeface="Microsoft Himalaya"/>
        <a:font script="Deva" typeface="Mangal"/>
        <a:font script="Telu" typeface="Gautami"/>
        <a:font script="Sinh" typeface="Iskoola Pota"/>
        <a:font script="Yiii" typeface="Microsoft Yi Baiti"/>
        <a:font script="Arab" typeface="Arial"/>
        <a:font script="Taml" typeface="Lath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SBT-Powerpoint-Template</Template>
  <TotalTime>49</TotalTime>
  <Words>388</Words>
  <Application>Microsoft Office PowerPoint</Application>
  <PresentationFormat>Widescreen</PresentationFormat>
  <Paragraphs>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SBT-Powerpoint-Template</vt:lpstr>
      <vt:lpstr>Rhonda the Rhino Keeper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game link</vt:lpstr>
      <vt:lpstr>Image Attributions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Fern Levitt</cp:lastModifiedBy>
  <cp:revision>8</cp:revision>
  <dcterms:created xsi:type="dcterms:W3CDTF">2015-03-05T15:09:26Z</dcterms:created>
  <dcterms:modified xsi:type="dcterms:W3CDTF">2025-08-19T10:12:41Z</dcterms:modified>
</cp:coreProperties>
</file>