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00FF"/>
    <a:srgbClr val="F5F5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768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DA265-365D-2DFD-3950-EC444E2A16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7E5EC1-0CB0-8FEE-A5EE-6DEEF3ACF6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7B32A-F38E-D454-4B69-83AD6C5B5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B820-1657-44BC-80EE-37E2757FF549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DE82D-FB0F-9557-1FCC-7C11A2194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9F17EA-279B-55D8-C50C-E707FB927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5BAE-697E-4FB3-9748-39266B339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853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0033-37DE-DAF8-4EC1-A58F07F41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D7EC96-FBA1-ECB1-26AF-F20683ED8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16CC2-52A9-698B-5DB6-1947166F5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B820-1657-44BC-80EE-37E2757FF549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1A7CB-CCF4-FAC7-6BBE-4D31421A6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D5AC8-444E-2FA6-1A58-E95418E4D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5BAE-697E-4FB3-9748-39266B339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766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EA73BC-EDA9-3B67-C456-16B0CC4766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5D7891-C606-4D19-4C8A-EA4BB6E318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31986-05F6-915E-D574-DC320BAF0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B820-1657-44BC-80EE-37E2757FF549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B0E742-7A82-7EBE-76AF-D981EA8B5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3B4B9-A9BB-24EB-AB41-30EF6AE1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5BAE-697E-4FB3-9748-39266B339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38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2FAB5-0C86-C8B3-F279-1371612BB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953DA-8C4D-2F35-3E9F-98C91A92F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5A105-6C49-A28F-5CCE-2B19C5844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B820-1657-44BC-80EE-37E2757FF549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45F8A-28BA-E95E-E8EF-C4633F191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C87839-42AA-9F9E-8F43-05126E201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5BAE-697E-4FB3-9748-39266B339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90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89B76-5A29-A201-00C6-5ABB0D285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522EBD-8F44-1E70-5AEB-6382ABD5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64AA2-2B41-F05C-61E2-AACB465D2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B820-1657-44BC-80EE-37E2757FF549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5C0D3-CF5C-EC06-9210-EE350C89C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278A8-2A55-9F4A-DB3C-42F99CC67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5BAE-697E-4FB3-9748-39266B339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933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473FD-03DA-3D28-CB9B-5764DD881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7B5BB-BACE-FC6C-3CCF-C7AAD230DF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8C9F5F-1765-8087-F430-20BBF7EC14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C0AF63-353A-A103-44B0-A234C1E74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B820-1657-44BC-80EE-37E2757FF549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8B4BF2-83B9-B1D3-FE5B-E5AD3422A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47534-5353-4195-89FD-AAEC747DC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5BAE-697E-4FB3-9748-39266B339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90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17A2E-06D1-D8C4-D2AF-24D6762FE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2A4523-74E2-6A97-4E02-8EF9A91D1D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EE923C-1EB8-3F65-4D50-E1D6AE5871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83A979-EAA1-613F-E702-B93B062195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372F3A-E48E-6C41-D037-DE46D0A29C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4EDA17-A440-AB20-530D-0E14155C8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B820-1657-44BC-80EE-37E2757FF549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14D45A-B1E7-3ED2-B1A9-C4536DD47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E2B8BC-6BE8-4ADD-8B1A-D05893ABE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5BAE-697E-4FB3-9748-39266B339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8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04A90-9D25-EB36-6A3B-8B0386A02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FA0325-32CE-CF3D-CF4D-00C837A81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B820-1657-44BC-80EE-37E2757FF549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06E469-1AB6-22BA-D66D-1A6E217BE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010B87-42D9-6FBF-5CAB-FB415DF0B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5BAE-697E-4FB3-9748-39266B339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46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4516F3-DE33-9A7E-A277-8AC6D7A93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B820-1657-44BC-80EE-37E2757FF549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980D2B-2695-D733-0097-C2C2A8E64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25851E-29CD-E41D-194B-D0DCF3547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5BAE-697E-4FB3-9748-39266B339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722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260C4-38F9-33C6-3809-414D0305E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0C3AE-1FAD-C2D2-7B1B-61CB53216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490A48-4F0C-F8E8-B2B7-5A307EC9DB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756F0B-4317-11EC-51E8-9143970E0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B820-1657-44BC-80EE-37E2757FF549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2F592E-7D3C-BD75-178D-1679519CF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657DB3-05F1-AA04-DAB8-DDFB02881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5BAE-697E-4FB3-9748-39266B339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9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0EA65-D4F2-F3A6-8B79-4DF4015EC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435CC7-49E0-7931-EDCF-9F43971ECE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B712F2-D1A0-7B6C-B791-F1FB5D8BB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281BD3-DC35-0698-14EF-5894D5B2B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B820-1657-44BC-80EE-37E2757FF549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8BD5FF-C0AD-AFF7-C1DA-22B297291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BF0A58-8F37-323F-A71B-6D5053589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5BAE-697E-4FB3-9748-39266B339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995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D6B642-684C-15D8-ED24-355C8E7A1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AAB3F3-F7E1-EB94-9970-3F4A908BBA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AAEC3-370D-5CDF-47BE-11BDAC334D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0B820-1657-44BC-80EE-37E2757FF549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FC1ED-F092-6F7D-5407-14D364658C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BECEC-14FA-06B0-6652-14DFFA2A35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D5BAE-697E-4FB3-9748-39266B339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74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microsoft.com/office/2007/relationships/media" Target="../media/media1.mp4"/><Relationship Id="rId1" Type="http://schemas.openxmlformats.org/officeDocument/2006/relationships/video" Target="NULL" TargetMode="Externa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39">
            <a:extLst>
              <a:ext uri="{FF2B5EF4-FFF2-40B4-BE49-F238E27FC236}">
                <a16:creationId xmlns:a16="http://schemas.microsoft.com/office/drawing/2014/main" id="{DEFA805B-26AC-26B7-7EC5-EEEBB6A69A26}"/>
              </a:ext>
            </a:extLst>
          </p:cNvPr>
          <p:cNvSpPr/>
          <p:nvPr/>
        </p:nvSpPr>
        <p:spPr>
          <a:xfrm>
            <a:off x="1493639" y="4744310"/>
            <a:ext cx="2366394" cy="191461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Teacher’s name</a:t>
            </a:r>
            <a:endParaRPr lang="en-US" dirty="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8FA5C396-71F4-4076-F11B-1F434478775D}"/>
              </a:ext>
            </a:extLst>
          </p:cNvPr>
          <p:cNvSpPr/>
          <p:nvPr/>
        </p:nvSpPr>
        <p:spPr>
          <a:xfrm>
            <a:off x="7430364" y="4710297"/>
            <a:ext cx="2415928" cy="188740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Insert </a:t>
            </a:r>
            <a:r>
              <a:rPr lang="de-DE" dirty="0" err="1"/>
              <a:t>student</a:t>
            </a:r>
            <a:r>
              <a:rPr lang="en-GB" dirty="0"/>
              <a:t>’s name here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D694C8-EF27-3E20-C39D-3F94CA31EC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631" y="2113690"/>
            <a:ext cx="1707028" cy="15241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43BECF5-2D39-FA10-947A-E56AFAC237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234" y="2201328"/>
            <a:ext cx="1516511" cy="134885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18B41D5-F769-69D0-4171-565056241E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9992" y="2144173"/>
            <a:ext cx="1104996" cy="146316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224595D-5116-E7D4-F03F-CD8B371FE7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097" y="2186086"/>
            <a:ext cx="1912786" cy="137934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7BC858E-913B-7742-0921-19E740565FE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096" y="2334689"/>
            <a:ext cx="1470787" cy="108213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F0A1C77-EAC7-9B45-F3E8-03EBDAEB95C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8510" y="2235621"/>
            <a:ext cx="1607959" cy="128027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D9390F2-078C-CF42-A9FF-7D34ACE94F5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6563" y="2273724"/>
            <a:ext cx="2011854" cy="120406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74EC1CB-CC98-D9C2-7132-1D9551BFD06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7028" y="2269914"/>
            <a:ext cx="2110923" cy="121168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A30C031-3047-66DD-0987-F65A88EBF57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9391" y="2159414"/>
            <a:ext cx="2286198" cy="143268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098F0D8-8A99-E04C-0B3C-06E68BBB1A0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4683" y="2212759"/>
            <a:ext cx="1775614" cy="132599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2844FD31-06D3-A80B-1C1C-2EAF479F0F7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287" y="2365172"/>
            <a:ext cx="1920406" cy="102116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F4AB24CF-8943-A6A0-5E29-884E0F3E7C1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390" y="2225429"/>
            <a:ext cx="1600339" cy="1135478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B17ECE9D-0400-8575-C6FC-FB2504BC02D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6003" y="2368982"/>
            <a:ext cx="1051651" cy="1143099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C1560599-43FA-A710-8A25-2E4D0E5A81A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481" y="2283248"/>
            <a:ext cx="1764156" cy="1104231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5B446B72-F2A1-D2DB-9535-4E38C57F90AC}"/>
              </a:ext>
            </a:extLst>
          </p:cNvPr>
          <p:cNvSpPr/>
          <p:nvPr/>
        </p:nvSpPr>
        <p:spPr>
          <a:xfrm>
            <a:off x="1643756" y="507995"/>
            <a:ext cx="2054577" cy="169333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D89AE33-CAB3-7964-FCB6-24DB28D36E85}"/>
              </a:ext>
            </a:extLst>
          </p:cNvPr>
          <p:cNvSpPr/>
          <p:nvPr/>
        </p:nvSpPr>
        <p:spPr>
          <a:xfrm>
            <a:off x="1662387" y="2570156"/>
            <a:ext cx="2054577" cy="169333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8EA8713-AEC2-4DCF-0CEC-1F31A70F0E95}"/>
              </a:ext>
            </a:extLst>
          </p:cNvPr>
          <p:cNvSpPr/>
          <p:nvPr/>
        </p:nvSpPr>
        <p:spPr>
          <a:xfrm>
            <a:off x="4639564" y="2421467"/>
            <a:ext cx="2054577" cy="1693333"/>
          </a:xfrm>
          <a:prstGeom prst="rect">
            <a:avLst/>
          </a:prstGeom>
          <a:solidFill>
            <a:srgbClr val="F5F50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285ED8F-0D65-8686-4FDA-D6A79DFBF601}"/>
              </a:ext>
            </a:extLst>
          </p:cNvPr>
          <p:cNvSpPr/>
          <p:nvPr/>
        </p:nvSpPr>
        <p:spPr>
          <a:xfrm>
            <a:off x="7208530" y="2396276"/>
            <a:ext cx="2054577" cy="169333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E0BD27C-2F93-69BD-4201-D04A5D6DE99B}"/>
              </a:ext>
            </a:extLst>
          </p:cNvPr>
          <p:cNvSpPr/>
          <p:nvPr/>
        </p:nvSpPr>
        <p:spPr>
          <a:xfrm>
            <a:off x="7183445" y="420357"/>
            <a:ext cx="2054577" cy="1693333"/>
          </a:xfrm>
          <a:prstGeom prst="rect">
            <a:avLst/>
          </a:prstGeom>
          <a:solidFill>
            <a:srgbClr val="FF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7CAED13-7075-2A1B-AE5F-DBDE0B7F2A4C}"/>
              </a:ext>
            </a:extLst>
          </p:cNvPr>
          <p:cNvSpPr/>
          <p:nvPr/>
        </p:nvSpPr>
        <p:spPr>
          <a:xfrm>
            <a:off x="4639566" y="503636"/>
            <a:ext cx="2054577" cy="169333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A13A7B98-1DE9-9070-38EE-860F7E4592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090753"/>
              </p:ext>
            </p:extLst>
          </p:nvPr>
        </p:nvGraphicFramePr>
        <p:xfrm>
          <a:off x="4148032" y="4555774"/>
          <a:ext cx="3037642" cy="1828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18821">
                  <a:extLst>
                    <a:ext uri="{9D8B030D-6E8A-4147-A177-3AD203B41FA5}">
                      <a16:colId xmlns:a16="http://schemas.microsoft.com/office/drawing/2014/main" val="186449403"/>
                    </a:ext>
                  </a:extLst>
                </a:gridCol>
                <a:gridCol w="1518821">
                  <a:extLst>
                    <a:ext uri="{9D8B030D-6E8A-4147-A177-3AD203B41FA5}">
                      <a16:colId xmlns:a16="http://schemas.microsoft.com/office/drawing/2014/main" val="221973353"/>
                    </a:ext>
                  </a:extLst>
                </a:gridCol>
              </a:tblGrid>
              <a:tr h="30416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1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FF"/>
                          </a:solidFill>
                          <a:latin typeface="Comic Sans MS" panose="030F0702030302020204" pitchFamily="66" charset="0"/>
                        </a:rPr>
                        <a:t>pink</a:t>
                      </a:r>
                      <a:endParaRPr lang="en-US" sz="1400" dirty="0">
                        <a:solidFill>
                          <a:srgbClr val="FF00FF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103609"/>
                  </a:ext>
                </a:extLst>
              </a:tr>
              <a:tr h="304169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omic Sans MS" panose="030F0702030302020204" pitchFamily="66" charset="0"/>
                        </a:rPr>
                        <a:t>2</a:t>
                      </a:r>
                      <a:endParaRPr lang="en-US" sz="1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blue</a:t>
                      </a:r>
                      <a:endParaRPr lang="en-US" sz="1400" b="1" dirty="0">
                        <a:solidFill>
                          <a:srgbClr val="0070C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164621"/>
                  </a:ext>
                </a:extLst>
              </a:tr>
              <a:tr h="304169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omic Sans MS" panose="030F0702030302020204" pitchFamily="66" charset="0"/>
                        </a:rPr>
                        <a:t>3</a:t>
                      </a:r>
                      <a:endParaRPr lang="en-US" sz="1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730282"/>
                  </a:ext>
                </a:extLst>
              </a:tr>
              <a:tr h="304169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omic Sans MS" panose="030F0702030302020204" pitchFamily="66" charset="0"/>
                        </a:rPr>
                        <a:t>4</a:t>
                      </a:r>
                      <a:endParaRPr lang="en-US" sz="1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highlight>
                          <a:srgbClr val="F5F50F"/>
                        </a:highligh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8908140"/>
                  </a:ext>
                </a:extLst>
              </a:tr>
              <a:tr h="304169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omic Sans MS" panose="030F0702030302020204" pitchFamily="66" charset="0"/>
                        </a:rPr>
                        <a:t>5</a:t>
                      </a:r>
                      <a:endParaRPr lang="en-US" sz="1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9205464"/>
                  </a:ext>
                </a:extLst>
              </a:tr>
              <a:tr h="304169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omic Sans MS" panose="030F0702030302020204" pitchFamily="66" charset="0"/>
                        </a:rPr>
                        <a:t>6</a:t>
                      </a:r>
                      <a:endParaRPr lang="en-US" sz="1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FFC000"/>
                          </a:solidFill>
                          <a:highlight>
                            <a:srgbClr val="C0C0C0"/>
                          </a:highlight>
                          <a:latin typeface="Comic Sans MS" panose="030F0702030302020204" pitchFamily="66" charset="0"/>
                        </a:rPr>
                        <a:t>orange</a:t>
                      </a:r>
                      <a:endParaRPr lang="en-US" sz="1400" b="1" dirty="0">
                        <a:solidFill>
                          <a:srgbClr val="FFC000"/>
                        </a:solidFill>
                        <a:highlight>
                          <a:srgbClr val="C0C0C0"/>
                        </a:highligh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555799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000C80EB-0420-E0FC-DDF7-F6AFD1662E51}"/>
              </a:ext>
            </a:extLst>
          </p:cNvPr>
          <p:cNvSpPr/>
          <p:nvPr/>
        </p:nvSpPr>
        <p:spPr>
          <a:xfrm>
            <a:off x="6096000" y="4579620"/>
            <a:ext cx="678180" cy="2590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FF00FF"/>
                </a:solidFill>
                <a:latin typeface="Comic Sans MS" panose="030F0702030302020204" pitchFamily="66" charset="0"/>
              </a:rPr>
              <a:t>pink</a:t>
            </a:r>
            <a:endParaRPr lang="en-US" b="1" dirty="0">
              <a:solidFill>
                <a:srgbClr val="FF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82DE80C-9ACD-1F03-2F93-7CE39632FEE3}"/>
              </a:ext>
            </a:extLst>
          </p:cNvPr>
          <p:cNvSpPr/>
          <p:nvPr/>
        </p:nvSpPr>
        <p:spPr>
          <a:xfrm>
            <a:off x="6096000" y="4862546"/>
            <a:ext cx="678180" cy="3114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0070C0"/>
                </a:solidFill>
                <a:latin typeface="Comic Sans MS" panose="030F0702030302020204" pitchFamily="66" charset="0"/>
              </a:rPr>
              <a:t>blue</a:t>
            </a:r>
            <a:endParaRPr lang="en-US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F04C03-74D4-6FDA-DAB2-B99FB467A0D4}"/>
              </a:ext>
            </a:extLst>
          </p:cNvPr>
          <p:cNvSpPr/>
          <p:nvPr/>
        </p:nvSpPr>
        <p:spPr>
          <a:xfrm>
            <a:off x="5966460" y="5173980"/>
            <a:ext cx="853440" cy="3114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00B050"/>
                </a:solidFill>
                <a:latin typeface="Comic Sans MS" panose="030F0702030302020204" pitchFamily="66" charset="0"/>
              </a:rPr>
              <a:t>green</a:t>
            </a:r>
            <a:endParaRPr lang="en-US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BBB43B3-B588-0DE7-52C7-6A82B81C6D9D}"/>
              </a:ext>
            </a:extLst>
          </p:cNvPr>
          <p:cNvSpPr/>
          <p:nvPr/>
        </p:nvSpPr>
        <p:spPr>
          <a:xfrm>
            <a:off x="5966460" y="5485414"/>
            <a:ext cx="937260" cy="263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FFFF00"/>
                </a:solidFill>
                <a:latin typeface="Comic Sans MS" panose="030F0702030302020204" pitchFamily="66" charset="0"/>
              </a:rPr>
              <a:t>yellow</a:t>
            </a:r>
            <a:endParaRPr lang="en-US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6B499D-116B-7D7A-C148-1AE34AA7DC6F}"/>
              </a:ext>
            </a:extLst>
          </p:cNvPr>
          <p:cNvSpPr/>
          <p:nvPr/>
        </p:nvSpPr>
        <p:spPr>
          <a:xfrm>
            <a:off x="5966460" y="5792185"/>
            <a:ext cx="937260" cy="2922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brown</a:t>
            </a:r>
            <a:endParaRPr lang="en-US" b="1" dirty="0">
              <a:solidFill>
                <a:schemeClr val="accent4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E4F0C1-4C25-A3EA-233E-76F78A365BE3}"/>
              </a:ext>
            </a:extLst>
          </p:cNvPr>
          <p:cNvSpPr/>
          <p:nvPr/>
        </p:nvSpPr>
        <p:spPr>
          <a:xfrm>
            <a:off x="5966460" y="6055962"/>
            <a:ext cx="937260" cy="328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omic Sans MS" panose="030F0702030302020204" pitchFamily="66" charset="0"/>
              </a:rPr>
              <a:t>orange</a:t>
            </a:r>
            <a:endParaRPr lang="en-US" b="1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22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2)">
                                      <p:cBhvr>
                                        <p:cTn id="6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2)">
                                      <p:cBhvr>
                                        <p:cTn id="12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2)">
                                      <p:cBhvr>
                                        <p:cTn id="18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2)">
                                      <p:cBhvr>
                                        <p:cTn id="24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2)">
                                      <p:cBhvr>
                                        <p:cTn id="30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2)">
                                      <p:cBhvr>
                                        <p:cTn id="36" dur="3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B13A149-AE1D-02AA-0897-849D6281183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Magnetic Disk 3">
            <a:extLst>
              <a:ext uri="{FF2B5EF4-FFF2-40B4-BE49-F238E27FC236}">
                <a16:creationId xmlns:a16="http://schemas.microsoft.com/office/drawing/2014/main" id="{CCD3DD4A-B811-BD40-5FD7-F677FCF9AA54}"/>
              </a:ext>
            </a:extLst>
          </p:cNvPr>
          <p:cNvSpPr/>
          <p:nvPr/>
        </p:nvSpPr>
        <p:spPr>
          <a:xfrm>
            <a:off x="1707501" y="2612571"/>
            <a:ext cx="1968760" cy="1483568"/>
          </a:xfrm>
          <a:prstGeom prst="flowChartMagneticDisk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roll</a:t>
            </a:r>
            <a:endParaRPr lang="en-US" dirty="0"/>
          </a:p>
        </p:txBody>
      </p:sp>
      <p:sp>
        <p:nvSpPr>
          <p:cNvPr id="7" name="Flowchart: Magnetic Disk 6">
            <a:extLst>
              <a:ext uri="{FF2B5EF4-FFF2-40B4-BE49-F238E27FC236}">
                <a16:creationId xmlns:a16="http://schemas.microsoft.com/office/drawing/2014/main" id="{28CA2481-EAC9-4C23-CCDE-8248AD0C9C3C}"/>
              </a:ext>
            </a:extLst>
          </p:cNvPr>
          <p:cNvSpPr/>
          <p:nvPr/>
        </p:nvSpPr>
        <p:spPr>
          <a:xfrm>
            <a:off x="8150059" y="2612571"/>
            <a:ext cx="2028602" cy="1558213"/>
          </a:xfrm>
          <a:prstGeom prst="flowChartMagneticDisk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stop</a:t>
            </a:r>
            <a:endParaRPr lang="en-US" dirty="0"/>
          </a:p>
        </p:txBody>
      </p:sp>
      <p:pic>
        <p:nvPicPr>
          <p:cNvPr id="8" name="dice">
            <a:hlinkClick r:id="" action="ppaction://media"/>
            <a:extLst>
              <a:ext uri="{FF2B5EF4-FFF2-40B4-BE49-F238E27FC236}">
                <a16:creationId xmlns:a16="http://schemas.microsoft.com/office/drawing/2014/main" id="{77ACDE95-BDAA-CFC0-C1FE-AB895C32B8D1}"/>
              </a:ext>
            </a:extLst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:p14="http://schemas.microsoft.com/office/powerpoint/2010/main" r:embed="rId2">
                  <p14:trim st="423"/>
                </p14:media>
              </p:ext>
            </p:extLst>
          </p:nvPr>
        </p:nvPicPr>
        <p:blipFill rotWithShape="1">
          <a:blip r:embed="rId4"/>
          <a:srcRect l="17407" t="13497" r="54259" b="39184"/>
          <a:stretch/>
        </p:blipFill>
        <p:spPr>
          <a:xfrm>
            <a:off x="4185959" y="1769129"/>
            <a:ext cx="3454401" cy="324509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894C3AA-B7AC-E448-CAEA-63C272EB0E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0058" y="5014224"/>
            <a:ext cx="3756986" cy="1562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141707"/>
      </p:ext>
    </p:extLst>
  </p:cSld>
  <p:clrMapOvr>
    <a:masterClrMapping/>
  </p:clrMapOvr>
  <p:timing>
    <p:tnLst>
      <p:par>
        <p:cTn id="1" dur="indefinite" restart="never" nodeType="tmRoot">
          <p:childTnLst>
            <p:video>
              <p:cMediaNode vol="80000">
                <p:cTn id="2" repeatCount="indefinite" fill="hold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512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24</Words>
  <Application>Microsoft Office PowerPoint</Application>
  <PresentationFormat>Widescreen</PresentationFormat>
  <Paragraphs>19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Sabine Hamdan</dc:creator>
  <cp:lastModifiedBy>Fern Levitt</cp:lastModifiedBy>
  <cp:revision>14</cp:revision>
  <dcterms:created xsi:type="dcterms:W3CDTF">2023-02-12T15:44:08Z</dcterms:created>
  <dcterms:modified xsi:type="dcterms:W3CDTF">2023-03-01T10:39:10Z</dcterms:modified>
</cp:coreProperties>
</file>